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087" y="3209925"/>
            <a:ext cx="5457825" cy="438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18" y="1525465"/>
            <a:ext cx="11934825" cy="240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10" y="4028342"/>
            <a:ext cx="118586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2138362"/>
            <a:ext cx="119538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39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76375"/>
            <a:ext cx="119157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980" y="3006649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00297" y="3497580"/>
            <a:ext cx="464043" cy="403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76443" y="3996892"/>
            <a:ext cx="464043" cy="403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91080" y="4466475"/>
            <a:ext cx="464043" cy="403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79951" y="5000626"/>
            <a:ext cx="464043" cy="403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8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348" y="909637"/>
            <a:ext cx="90487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92824" y="80968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640" y="4192270"/>
            <a:ext cx="7620000" cy="64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0216" y="3464173"/>
            <a:ext cx="2119784" cy="833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7005" y="4744085"/>
            <a:ext cx="5314950" cy="1047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0972" y="5689917"/>
            <a:ext cx="833437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85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071687"/>
            <a:ext cx="11858625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" y="2535237"/>
            <a:ext cx="116776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9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